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8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91" r:id="rId23"/>
    <p:sldId id="278" r:id="rId24"/>
    <p:sldId id="294" r:id="rId25"/>
    <p:sldId id="295" r:id="rId26"/>
    <p:sldId id="277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8" r:id="rId36"/>
  </p:sldIdLst>
  <p:sldSz cx="10083800" cy="5670550"/>
  <p:notesSz cx="10083800" cy="56705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52"/>
    <p:restoredTop sz="94654"/>
  </p:normalViewPr>
  <p:slideViewPr>
    <p:cSldViewPr>
      <p:cViewPr varScale="1">
        <p:scale>
          <a:sx n="125" d="100"/>
          <a:sy n="125" d="100"/>
        </p:scale>
        <p:origin x="776" y="17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5972" y="697212"/>
            <a:ext cx="5601681" cy="4625919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24116" y="791618"/>
            <a:ext cx="2748390" cy="4510533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839203" y="770639"/>
            <a:ext cx="2701290" cy="372745"/>
          </a:xfrm>
          <a:custGeom>
            <a:avLst/>
            <a:gdLst/>
            <a:ahLst/>
            <a:cxnLst/>
            <a:rect l="l" t="t" r="r" b="b"/>
            <a:pathLst>
              <a:path w="2701290" h="372744">
                <a:moveTo>
                  <a:pt x="2701184" y="372381"/>
                </a:moveTo>
                <a:lnTo>
                  <a:pt x="0" y="372381"/>
                </a:lnTo>
                <a:lnTo>
                  <a:pt x="0" y="0"/>
                </a:lnTo>
                <a:lnTo>
                  <a:pt x="2701184" y="0"/>
                </a:lnTo>
                <a:lnTo>
                  <a:pt x="2701184" y="372381"/>
                </a:lnTo>
                <a:close/>
              </a:path>
            </a:pathLst>
          </a:custGeom>
          <a:solidFill>
            <a:srgbClr val="344F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21765" y="619170"/>
            <a:ext cx="2708275" cy="5384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50" b="0" i="1">
                <a:solidFill>
                  <a:srgbClr val="0A0A0A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12570" y="3175508"/>
            <a:ext cx="7058660" cy="14176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1/9/26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450" b="0" i="1">
                <a:solidFill>
                  <a:srgbClr val="0A0A0A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1/9/26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450" b="0" i="1">
                <a:solidFill>
                  <a:srgbClr val="0A0A0A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04190" y="1304226"/>
            <a:ext cx="4386453" cy="37425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93157" y="1304226"/>
            <a:ext cx="4386453" cy="37425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1/9/26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450" b="0" i="1">
                <a:solidFill>
                  <a:srgbClr val="0A0A0A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1/9/26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1/9/26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59514" y="144442"/>
            <a:ext cx="8964770" cy="14277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50" b="0" i="1">
                <a:solidFill>
                  <a:srgbClr val="0A0A0A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407784" y="1816152"/>
            <a:ext cx="4821555" cy="12782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428492" y="5273611"/>
            <a:ext cx="3226816" cy="28352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04190" y="5273611"/>
            <a:ext cx="2319274" cy="28352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1/9/26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260336" y="5273611"/>
            <a:ext cx="2319274" cy="28352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9">
            <a:extLst>
              <a:ext uri="{FF2B5EF4-FFF2-40B4-BE49-F238E27FC236}">
                <a16:creationId xmlns:a16="http://schemas.microsoft.com/office/drawing/2014/main" id="{20296A39-13A9-A5F9-5D68-0DFEA34940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0D3A9D3D-C0BB-34AC-FC0B-8F38DBA5FC6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-1"/>
            <a:ext cx="10083800" cy="567431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m 19">
            <a:extLst>
              <a:ext uri="{FF2B5EF4-FFF2-40B4-BE49-F238E27FC236}">
                <a16:creationId xmlns:a16="http://schemas.microsoft.com/office/drawing/2014/main" id="{3E588065-9628-4494-626F-15044C7178F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" y="-167"/>
            <a:ext cx="10083801" cy="56705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"/>
            <a:ext cx="10075684" cy="5669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"/>
            <a:ext cx="10075684" cy="566928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EF93ADA0-F026-658D-17ED-FAABE9C57B7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6350" y="1"/>
            <a:ext cx="10090150" cy="567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671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"/>
            <a:ext cx="10075684" cy="566928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"/>
            <a:ext cx="10075684" cy="566928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"/>
            <a:ext cx="10075684" cy="56696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m 15">
            <a:extLst>
              <a:ext uri="{FF2B5EF4-FFF2-40B4-BE49-F238E27FC236}">
                <a16:creationId xmlns:a16="http://schemas.microsoft.com/office/drawing/2014/main" id="{1F66EBBB-9E3E-9388-B7C0-0881FD93F40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5875" y="-12700"/>
            <a:ext cx="10099676" cy="567356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>
            <a:extLst>
              <a:ext uri="{FF2B5EF4-FFF2-40B4-BE49-F238E27FC236}">
                <a16:creationId xmlns:a16="http://schemas.microsoft.com/office/drawing/2014/main" id="{57706A3D-F11C-41FD-090F-8DD0EC220A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6794C933-EDD6-8A63-A4B7-DC6B3B58FCF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0083800" cy="570396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"/>
            <a:ext cx="10075684" cy="566928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m 16">
            <a:extLst>
              <a:ext uri="{FF2B5EF4-FFF2-40B4-BE49-F238E27FC236}">
                <a16:creationId xmlns:a16="http://schemas.microsoft.com/office/drawing/2014/main" id="{41F1C96C-CC0D-BA04-6234-ED4D2C95BBD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0125980" cy="567055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"/>
            <a:ext cx="10075684" cy="566963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ítulo 13">
            <a:extLst>
              <a:ext uri="{FF2B5EF4-FFF2-40B4-BE49-F238E27FC236}">
                <a16:creationId xmlns:a16="http://schemas.microsoft.com/office/drawing/2014/main" id="{5A9DCF63-B332-B4AF-3C7D-0DE25BD7F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1C583B58-3837-B97E-301F-0986F1366A7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-3175"/>
            <a:ext cx="10199830" cy="567372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"/>
            <a:ext cx="10075684" cy="566928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"/>
            <a:ext cx="10075684" cy="566928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m 13">
            <a:extLst>
              <a:ext uri="{FF2B5EF4-FFF2-40B4-BE49-F238E27FC236}">
                <a16:creationId xmlns:a16="http://schemas.microsoft.com/office/drawing/2014/main" id="{9B7F9765-A949-270D-5E8D-93576A7D94A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0125980" cy="567055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"/>
            <a:ext cx="10075684" cy="566928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ítulo 27">
            <a:extLst>
              <a:ext uri="{FF2B5EF4-FFF2-40B4-BE49-F238E27FC236}">
                <a16:creationId xmlns:a16="http://schemas.microsoft.com/office/drawing/2014/main" id="{23304E57-1444-A44D-296B-D249D89C3E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0" name="Imagem 29">
            <a:extLst>
              <a:ext uri="{FF2B5EF4-FFF2-40B4-BE49-F238E27FC236}">
                <a16:creationId xmlns:a16="http://schemas.microsoft.com/office/drawing/2014/main" id="{283F6ADB-8533-3DA4-CE17-9AB9901F550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0083800" cy="567055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"/>
            <a:ext cx="10075684" cy="566963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>
            <a:extLst>
              <a:ext uri="{FF2B5EF4-FFF2-40B4-BE49-F238E27FC236}">
                <a16:creationId xmlns:a16="http://schemas.microsoft.com/office/drawing/2014/main" id="{374F1A40-7DC0-8C1A-8D75-B0A8A677AF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DC752637-7EF9-0DD2-55A6-1C0AF38201F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0083800" cy="5646929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A3187F-79EE-BE1E-A2F5-3AB766A2C1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480A1F2-7F9A-9CF3-6E24-E78C1243EB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 descr="Texto, Padrão do plano de fundo&#10;&#10;O conteúdo gerado por IA pode estar incorreto.">
            <a:extLst>
              <a:ext uri="{FF2B5EF4-FFF2-40B4-BE49-F238E27FC236}">
                <a16:creationId xmlns:a16="http://schemas.microsoft.com/office/drawing/2014/main" id="{D280A0B4-2587-FD1C-3288-498F0D2AA48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1" y="0"/>
            <a:ext cx="10080978" cy="567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3441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Tela de computador com texto preto sobre fundo azul&#10;&#10;O conteúdo gerado por IA pode estar incorreto.">
            <a:extLst>
              <a:ext uri="{FF2B5EF4-FFF2-40B4-BE49-F238E27FC236}">
                <a16:creationId xmlns:a16="http://schemas.microsoft.com/office/drawing/2014/main" id="{EA294F04-F026-6C5A-749A-530A71A433F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991" y="0"/>
            <a:ext cx="10080978" cy="5670550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8553FDFA-DCAC-286F-601D-3DC3AAE030CD}"/>
              </a:ext>
            </a:extLst>
          </p:cNvPr>
          <p:cNvSpPr txBox="1"/>
          <p:nvPr/>
        </p:nvSpPr>
        <p:spPr>
          <a:xfrm>
            <a:off x="4127500" y="2024847"/>
            <a:ext cx="1524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pt-BR" sz="800" b="1" dirty="0">
                <a:solidFill>
                  <a:schemeClr val="bg1"/>
                </a:solidFill>
                <a:effectLst/>
                <a:latin typeface="Source Sans 3" panose="020B0303030403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28/09 A TARDE MUNICIPIOS  ANIVERSARIO DE CAMAÇARI</a:t>
            </a:r>
          </a:p>
          <a:p>
            <a:pPr>
              <a:buNone/>
            </a:pPr>
            <a:endParaRPr lang="pt-BR" sz="800" b="1" dirty="0">
              <a:solidFill>
                <a:schemeClr val="bg1"/>
              </a:solidFill>
              <a:latin typeface="Source Sans 3" panose="020B0303030403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r>
              <a:rPr lang="pt-BR" sz="800" b="1" dirty="0">
                <a:solidFill>
                  <a:schemeClr val="bg1"/>
                </a:solidFill>
                <a:effectLst/>
                <a:latin typeface="Source Sans 3" panose="020B0303030403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30/09 A TARDE  AGRO</a:t>
            </a:r>
          </a:p>
          <a:p>
            <a:pPr>
              <a:buNone/>
            </a:pPr>
            <a:endParaRPr lang="pt-BR" sz="800" b="1" dirty="0">
              <a:solidFill>
                <a:schemeClr val="bg1"/>
              </a:solidFill>
              <a:effectLst/>
              <a:latin typeface="Source Sans 3" panose="020B0303030403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CF2C9EFF-60FF-6E67-9D2A-9CFB588D4AD2}"/>
              </a:ext>
            </a:extLst>
          </p:cNvPr>
          <p:cNvSpPr txBox="1"/>
          <p:nvPr/>
        </p:nvSpPr>
        <p:spPr>
          <a:xfrm>
            <a:off x="6962191" y="2034239"/>
            <a:ext cx="1524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800" b="1" dirty="0">
                <a:solidFill>
                  <a:schemeClr val="bg1"/>
                </a:solidFill>
                <a:effectLst/>
                <a:latin typeface="Source Sans 3" panose="020B0303030403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27/11 CADERNO MUNICÍPIOS  - BAIXO SUL</a:t>
            </a:r>
          </a:p>
          <a:p>
            <a:endParaRPr lang="pt-BR" sz="800" b="1" dirty="0">
              <a:solidFill>
                <a:schemeClr val="bg1"/>
              </a:solidFill>
              <a:latin typeface="Source Sans 3" panose="020B0303030403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r>
              <a:rPr lang="pt-BR" sz="800" b="1" dirty="0">
                <a:solidFill>
                  <a:schemeClr val="bg1"/>
                </a:solidFill>
                <a:effectLst/>
                <a:latin typeface="Source Sans 3" panose="020B0303030403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26/11 CADERNO FENAGRO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BC14C738-CD3A-CE0E-1657-DD720BB44FB1}"/>
              </a:ext>
            </a:extLst>
          </p:cNvPr>
          <p:cNvSpPr txBox="1"/>
          <p:nvPr/>
        </p:nvSpPr>
        <p:spPr>
          <a:xfrm>
            <a:off x="5545384" y="3658125"/>
            <a:ext cx="132531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pt-BR" sz="800" b="1" dirty="0">
                <a:solidFill>
                  <a:schemeClr val="bg1"/>
                </a:solidFill>
                <a:effectLst/>
                <a:latin typeface="Source Sans 3" panose="020B0303030403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18/10 ARENA ATARDE APRESENTA SEU JORGE</a:t>
            </a:r>
          </a:p>
          <a:p>
            <a:pPr>
              <a:buNone/>
            </a:pPr>
            <a:endParaRPr lang="pt-BR" sz="800" b="1" dirty="0">
              <a:solidFill>
                <a:schemeClr val="bg1"/>
              </a:solidFill>
              <a:effectLst/>
              <a:latin typeface="Source Sans 3" panose="020B0303030403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>
              <a:buNone/>
            </a:pPr>
            <a:r>
              <a:rPr lang="pt-BR" sz="800" b="1" dirty="0">
                <a:solidFill>
                  <a:schemeClr val="bg1"/>
                </a:solidFill>
                <a:effectLst/>
                <a:latin typeface="Source Sans 3" panose="020B0303030403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22/10 MEETING SAUDE -ANOTA BAHIA</a:t>
            </a:r>
          </a:p>
          <a:p>
            <a:pPr>
              <a:buNone/>
            </a:pPr>
            <a:endParaRPr lang="pt-BR" sz="800" b="1" dirty="0">
              <a:solidFill>
                <a:schemeClr val="bg1"/>
              </a:solidFill>
              <a:effectLst/>
              <a:latin typeface="Source Sans 3" panose="020B0303030403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>
              <a:buNone/>
            </a:pPr>
            <a:r>
              <a:rPr lang="pt-BR" sz="800" b="1" dirty="0">
                <a:solidFill>
                  <a:schemeClr val="bg1"/>
                </a:solidFill>
                <a:effectLst/>
                <a:latin typeface="Source Sans 3" panose="020B0303030403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23/10 PREMIO JOVEM JORNALISTA</a:t>
            </a:r>
          </a:p>
          <a:p>
            <a:pPr>
              <a:buNone/>
            </a:pPr>
            <a:r>
              <a:rPr lang="pt-BR" sz="800" b="1" dirty="0">
                <a:solidFill>
                  <a:schemeClr val="bg1"/>
                </a:solidFill>
                <a:effectLst/>
                <a:latin typeface="Source Sans 3" panose="020B0303030403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 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F52E1B5C-6CDA-03F7-74E6-8A20D44E0C81}"/>
              </a:ext>
            </a:extLst>
          </p:cNvPr>
          <p:cNvSpPr txBox="1"/>
          <p:nvPr/>
        </p:nvSpPr>
        <p:spPr>
          <a:xfrm>
            <a:off x="8449015" y="3658125"/>
            <a:ext cx="160679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pt-BR" sz="800" b="1" dirty="0">
                <a:solidFill>
                  <a:schemeClr val="bg1"/>
                </a:solidFill>
                <a:effectLst/>
                <a:latin typeface="Source Sans 3" panose="020B0303030403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28/11 A 07/12 FENAGRO </a:t>
            </a:r>
          </a:p>
          <a:p>
            <a:pPr>
              <a:buNone/>
            </a:pPr>
            <a:endParaRPr lang="pt-BR" sz="800" b="1" dirty="0">
              <a:solidFill>
                <a:schemeClr val="bg1"/>
              </a:solidFill>
              <a:effectLst/>
              <a:latin typeface="Source Sans 3" panose="020B0303030403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>
              <a:buNone/>
            </a:pPr>
            <a:r>
              <a:rPr lang="pt-BR" sz="800" b="1" dirty="0">
                <a:solidFill>
                  <a:schemeClr val="bg1"/>
                </a:solidFill>
                <a:effectLst/>
                <a:latin typeface="Source Sans 3" panose="020B0303030403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28/11 A 07/12  CASA DO PAPAI NOEL (FENAGRO)</a:t>
            </a:r>
          </a:p>
          <a:p>
            <a:pPr>
              <a:buNone/>
            </a:pPr>
            <a:endParaRPr lang="pt-BR" sz="800" b="1" dirty="0">
              <a:solidFill>
                <a:schemeClr val="bg1"/>
              </a:solidFill>
              <a:latin typeface="Source Sans 3" panose="020B0303030403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>
              <a:buNone/>
            </a:pPr>
            <a:r>
              <a:rPr lang="pt-BR" sz="800" b="1" dirty="0">
                <a:solidFill>
                  <a:schemeClr val="bg1"/>
                </a:solidFill>
                <a:effectLst/>
                <a:latin typeface="Source Sans 3" panose="020B0303030403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1/12 PROJETO VERÃO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C57A2D49-1227-A813-6064-49B0E4717099}"/>
              </a:ext>
            </a:extLst>
          </p:cNvPr>
          <p:cNvSpPr txBox="1"/>
          <p:nvPr/>
        </p:nvSpPr>
        <p:spPr>
          <a:xfrm>
            <a:off x="6962191" y="3673514"/>
            <a:ext cx="143366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pt-BR" sz="800" b="1" dirty="0">
                <a:solidFill>
                  <a:schemeClr val="bg1"/>
                </a:solidFill>
                <a:latin typeface="Source Sans 3" panose="020B0303030403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29/11 </a:t>
            </a:r>
            <a:r>
              <a:rPr lang="pt-BR" sz="800" b="1" dirty="0">
                <a:solidFill>
                  <a:schemeClr val="bg1"/>
                </a:solidFill>
                <a:effectLst/>
                <a:latin typeface="Source Sans 3" panose="020B0303030403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TRAVESSIA MAR GRANDE X SALVADOR </a:t>
            </a:r>
          </a:p>
          <a:p>
            <a:pPr>
              <a:buNone/>
            </a:pPr>
            <a:endParaRPr lang="pt-BR" sz="800" b="1" dirty="0">
              <a:solidFill>
                <a:schemeClr val="bg1"/>
              </a:solidFill>
              <a:effectLst/>
              <a:latin typeface="Source Sans 3" panose="020B0303030403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>
              <a:buNone/>
            </a:pPr>
            <a:r>
              <a:rPr lang="pt-BR" sz="800" b="1" dirty="0">
                <a:solidFill>
                  <a:schemeClr val="bg1"/>
                </a:solidFill>
                <a:effectLst/>
                <a:latin typeface="Source Sans 3" panose="020B0303030403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20, 21 E 22/11- CAPÃO IN BLUES 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95A52014-2B25-6C9D-3C9C-A489E60A0633}"/>
              </a:ext>
            </a:extLst>
          </p:cNvPr>
          <p:cNvSpPr txBox="1"/>
          <p:nvPr/>
        </p:nvSpPr>
        <p:spPr>
          <a:xfrm>
            <a:off x="5602714" y="2034239"/>
            <a:ext cx="1433664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pt-BR" sz="800" b="1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15/10 113 ANOS GRUPO A TARDE</a:t>
            </a:r>
          </a:p>
          <a:p>
            <a:pPr>
              <a:buNone/>
            </a:pPr>
            <a:endParaRPr lang="pt-BR" sz="800" b="1" dirty="0">
              <a:solidFill>
                <a:schemeClr val="bg1"/>
              </a:solidFill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>
              <a:buNone/>
            </a:pPr>
            <a:r>
              <a:rPr lang="pt-BR" sz="800" b="1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18/18 ANIVERSÁRIO MASSA</a:t>
            </a:r>
          </a:p>
          <a:p>
            <a:pPr>
              <a:buNone/>
            </a:pPr>
            <a:endParaRPr lang="pt-BR" sz="800" b="1" dirty="0">
              <a:solidFill>
                <a:schemeClr val="bg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>
              <a:buNone/>
            </a:pPr>
            <a:r>
              <a:rPr lang="pt-BR" sz="800" b="1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22/10 ATARDE BAIRROS  CIDADE BAIXA</a:t>
            </a:r>
          </a:p>
          <a:p>
            <a:pPr>
              <a:buNone/>
            </a:pPr>
            <a:endParaRPr lang="pt-BR" sz="800" b="1" dirty="0">
              <a:solidFill>
                <a:schemeClr val="bg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>
              <a:buNone/>
            </a:pPr>
            <a:r>
              <a:rPr lang="pt-BR" sz="800" b="1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22/10 MEU BAIRRO É MASSA – PARIPE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62CCE8-1901-20F8-974B-BD5A448125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Linha do tempo&#10;&#10;O conteúdo gerado por IA pode estar incorreto.">
            <a:extLst>
              <a:ext uri="{FF2B5EF4-FFF2-40B4-BE49-F238E27FC236}">
                <a16:creationId xmlns:a16="http://schemas.microsoft.com/office/drawing/2014/main" id="{BD53801A-5455-7200-B465-688B59E299A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418" y="794"/>
            <a:ext cx="10078157" cy="5668963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5C5D1885-5A24-7ADA-647C-E8E503CE2D99}"/>
              </a:ext>
            </a:extLst>
          </p:cNvPr>
          <p:cNvSpPr txBox="1"/>
          <p:nvPr/>
        </p:nvSpPr>
        <p:spPr>
          <a:xfrm>
            <a:off x="4127756" y="2025075"/>
            <a:ext cx="152357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221"/>
            <a:r>
              <a:rPr lang="pt-BR" sz="800" b="1" dirty="0">
                <a:solidFill>
                  <a:prstClr val="white"/>
                </a:solidFill>
                <a:latin typeface="Source Sans 3" panose="020B0303030403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8/3 DIA DA MULHER</a:t>
            </a:r>
          </a:p>
          <a:p>
            <a:pPr defTabSz="914221"/>
            <a:endParaRPr lang="pt-BR" sz="800" b="1" dirty="0">
              <a:solidFill>
                <a:prstClr val="white"/>
              </a:solidFill>
              <a:latin typeface="Source Sans 3" panose="020B0303030403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defTabSz="914221"/>
            <a:r>
              <a:rPr lang="pt-BR" sz="800" b="1" dirty="0">
                <a:solidFill>
                  <a:prstClr val="white"/>
                </a:solidFill>
                <a:latin typeface="Source Sans 3" panose="020B0303030403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29/03 A TARDE </a:t>
            </a:r>
          </a:p>
          <a:p>
            <a:pPr defTabSz="914221"/>
            <a:r>
              <a:rPr lang="pt-BR" sz="800" b="1" dirty="0">
                <a:solidFill>
                  <a:prstClr val="white"/>
                </a:solidFill>
                <a:latin typeface="Source Sans 3" panose="020B0303030403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ANIVERSARIO DE SALVADOR</a:t>
            </a:r>
          </a:p>
          <a:p>
            <a:pPr defTabSz="914221"/>
            <a:endParaRPr lang="pt-BR" sz="800" b="1" dirty="0">
              <a:solidFill>
                <a:prstClr val="white"/>
              </a:solidFill>
              <a:latin typeface="Source Sans 3" panose="020B0303030403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defTabSz="914221"/>
            <a:r>
              <a:rPr lang="pt-BR" sz="800" b="1" dirty="0">
                <a:solidFill>
                  <a:prstClr val="white"/>
                </a:solidFill>
                <a:latin typeface="Source Sans 3" panose="020B0303030403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DIA MUNDIAL DA AGUA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D313E9D7-04D3-4B86-F090-66E7BACE4774}"/>
              </a:ext>
            </a:extLst>
          </p:cNvPr>
          <p:cNvSpPr txBox="1"/>
          <p:nvPr/>
        </p:nvSpPr>
        <p:spPr>
          <a:xfrm>
            <a:off x="8469940" y="3673241"/>
            <a:ext cx="152357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221"/>
            <a:r>
              <a:rPr lang="pt-BR" sz="800" b="1" dirty="0">
                <a:solidFill>
                  <a:prstClr val="white"/>
                </a:solidFill>
                <a:latin typeface="Source Sans 3" panose="020B0303030403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1/6 PROJETO  SÃO JOÃO</a:t>
            </a:r>
          </a:p>
          <a:p>
            <a:pPr defTabSz="914221"/>
            <a:endParaRPr lang="pt-BR" sz="800" b="1" dirty="0">
              <a:solidFill>
                <a:prstClr val="white"/>
              </a:solidFill>
              <a:latin typeface="Source Sans 3" panose="020B0303030403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defTabSz="914221"/>
            <a:r>
              <a:rPr lang="pt-BR" sz="800" b="1" dirty="0">
                <a:solidFill>
                  <a:prstClr val="white"/>
                </a:solidFill>
                <a:latin typeface="Source Sans 3" panose="020B0303030403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PROJETO COPA DO MUNDO</a:t>
            </a:r>
          </a:p>
          <a:p>
            <a:pPr defTabSz="914221"/>
            <a:r>
              <a:rPr lang="pt-BR" sz="800" b="1" dirty="0">
                <a:solidFill>
                  <a:prstClr val="white"/>
                </a:solidFill>
                <a:latin typeface="Source Sans 3" panose="020B0303030403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ARENA FUN FEST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5CC2C73F-BE66-747D-7D58-A4393682979C}"/>
              </a:ext>
            </a:extLst>
          </p:cNvPr>
          <p:cNvSpPr txBox="1"/>
          <p:nvPr/>
        </p:nvSpPr>
        <p:spPr>
          <a:xfrm>
            <a:off x="2766441" y="3868032"/>
            <a:ext cx="152357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221"/>
            <a:r>
              <a:rPr lang="pt-BR" sz="800" b="1" dirty="0">
                <a:solidFill>
                  <a:prstClr val="white"/>
                </a:solidFill>
                <a:latin typeface="Source Sans 3" panose="020B0303030403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12 a 17/02  OBSERVATÓRIO</a:t>
            </a:r>
          </a:p>
          <a:p>
            <a:pPr defTabSz="914221"/>
            <a:endParaRPr lang="pt-BR" sz="800" b="1" dirty="0">
              <a:solidFill>
                <a:prstClr val="white"/>
              </a:solidFill>
              <a:latin typeface="Source Sans 3" panose="020B0303030403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EBF5317B-4D72-45C1-C79B-70AB5969796E}"/>
              </a:ext>
            </a:extLst>
          </p:cNvPr>
          <p:cNvSpPr txBox="1"/>
          <p:nvPr/>
        </p:nvSpPr>
        <p:spPr>
          <a:xfrm>
            <a:off x="1395225" y="3868033"/>
            <a:ext cx="1258564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221"/>
            <a:r>
              <a:rPr lang="pt-BR" sz="800" b="1" dirty="0">
                <a:solidFill>
                  <a:prstClr val="white"/>
                </a:solidFill>
                <a:latin typeface="Source Sans 3" panose="020B0303030403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1/1 PROJETO VERÃO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30D636E4-EACC-DA96-85D0-D40E66088E5F}"/>
              </a:ext>
            </a:extLst>
          </p:cNvPr>
          <p:cNvSpPr txBox="1"/>
          <p:nvPr/>
        </p:nvSpPr>
        <p:spPr>
          <a:xfrm>
            <a:off x="7022545" y="2025074"/>
            <a:ext cx="152357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221"/>
            <a:r>
              <a:rPr lang="pt-BR" sz="800" b="1" dirty="0">
                <a:solidFill>
                  <a:prstClr val="white"/>
                </a:solidFill>
                <a:latin typeface="Source Sans 3" panose="020B0303030403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25/05  A TARDE </a:t>
            </a:r>
          </a:p>
          <a:p>
            <a:pPr defTabSz="914221"/>
            <a:r>
              <a:rPr lang="pt-BR" sz="800" b="1" dirty="0">
                <a:solidFill>
                  <a:prstClr val="white"/>
                </a:solidFill>
                <a:latin typeface="Source Sans 3" panose="020B0303030403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DIA DA INDUSTRIA</a:t>
            </a:r>
          </a:p>
          <a:p>
            <a:pPr defTabSz="914221"/>
            <a:endParaRPr lang="pt-BR" sz="800" b="1" dirty="0">
              <a:solidFill>
                <a:prstClr val="white"/>
              </a:solidFill>
              <a:latin typeface="Source Sans 3" panose="020B0303030403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defTabSz="914221"/>
            <a:r>
              <a:rPr lang="pt-BR" sz="800" b="1" dirty="0">
                <a:solidFill>
                  <a:prstClr val="white"/>
                </a:solidFill>
                <a:latin typeface="Source Sans 3" panose="020B0303030403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DIA DO MEIO AMBIENTE</a:t>
            </a:r>
          </a:p>
          <a:p>
            <a:pPr defTabSz="914221"/>
            <a:endParaRPr lang="pt-BR" sz="800" b="1" dirty="0">
              <a:solidFill>
                <a:prstClr val="white"/>
              </a:solidFill>
              <a:latin typeface="Source Sans 3" panose="020B0303030403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defTabSz="914221"/>
            <a:r>
              <a:rPr lang="pt-BR" sz="800" b="1" dirty="0">
                <a:solidFill>
                  <a:prstClr val="white"/>
                </a:solidFill>
                <a:latin typeface="Source Sans 3" panose="020B0303030403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DIA DO CARRO</a:t>
            </a:r>
          </a:p>
          <a:p>
            <a:pPr defTabSz="914221"/>
            <a:endParaRPr lang="pt-BR" sz="800" b="1" dirty="0">
              <a:solidFill>
                <a:prstClr val="white"/>
              </a:solidFill>
              <a:latin typeface="Source Sans 3" panose="020B0303030403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defTabSz="914221"/>
            <a:r>
              <a:rPr lang="pt-BR" sz="800" b="1" dirty="0">
                <a:solidFill>
                  <a:prstClr val="white"/>
                </a:solidFill>
                <a:latin typeface="Source Sans 3" panose="020B0303030403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DIA DAS MÃES</a:t>
            </a:r>
          </a:p>
          <a:p>
            <a:pPr defTabSz="914221"/>
            <a:endParaRPr lang="pt-BR" sz="800" b="1" dirty="0">
              <a:solidFill>
                <a:prstClr val="white"/>
              </a:solidFill>
              <a:latin typeface="Source Sans 3" panose="020B0303030403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defTabSz="914221"/>
            <a:r>
              <a:rPr lang="pt-BR" sz="800" b="1" dirty="0">
                <a:solidFill>
                  <a:prstClr val="white"/>
                </a:solidFill>
                <a:latin typeface="Source Sans 3" panose="020B0303030403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BOGE – EVENTO PETROLEO E GAS</a:t>
            </a:r>
          </a:p>
          <a:p>
            <a:pPr defTabSz="914221"/>
            <a:endParaRPr lang="pt-BR" sz="800" b="1" dirty="0">
              <a:solidFill>
                <a:prstClr val="white"/>
              </a:solidFill>
              <a:latin typeface="Source Sans 3" panose="020B0303030403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1A4F559B-C1F7-9381-EC9B-AFCA150B7E91}"/>
              </a:ext>
            </a:extLst>
          </p:cNvPr>
          <p:cNvSpPr txBox="1"/>
          <p:nvPr/>
        </p:nvSpPr>
        <p:spPr>
          <a:xfrm>
            <a:off x="4270213" y="3844679"/>
            <a:ext cx="152357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221"/>
            <a:r>
              <a:rPr lang="pt-BR" sz="800" b="1" dirty="0">
                <a:solidFill>
                  <a:prstClr val="white"/>
                </a:solidFill>
                <a:latin typeface="Source Sans 3" panose="020B0303030403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ARENA: CIDADE NEGRA</a:t>
            </a:r>
          </a:p>
          <a:p>
            <a:pPr defTabSz="914221"/>
            <a:endParaRPr lang="pt-BR" sz="800" b="1" dirty="0">
              <a:solidFill>
                <a:prstClr val="white"/>
              </a:solidFill>
              <a:latin typeface="Source Sans 3" panose="020B0303030403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defTabSz="914221"/>
            <a:r>
              <a:rPr lang="pt-BR" sz="800" b="1" dirty="0">
                <a:solidFill>
                  <a:prstClr val="white"/>
                </a:solidFill>
                <a:latin typeface="Source Sans 3" panose="020B0303030403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ARENA: 82 MAJOR - KPOP</a:t>
            </a:r>
          </a:p>
          <a:p>
            <a:pPr defTabSz="914221"/>
            <a:endParaRPr lang="pt-BR" sz="800" b="1" dirty="0">
              <a:solidFill>
                <a:prstClr val="white"/>
              </a:solidFill>
              <a:latin typeface="Source Sans 3" panose="020B0303030403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defTabSz="914221"/>
            <a:endParaRPr lang="pt-BR" sz="800" b="1" dirty="0">
              <a:solidFill>
                <a:prstClr val="white"/>
              </a:solidFill>
              <a:latin typeface="Source Sans 3" panose="020B0303030403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FB0810B2-CDF8-55F2-E2D8-1E853DFAD665}"/>
              </a:ext>
            </a:extLst>
          </p:cNvPr>
          <p:cNvSpPr txBox="1"/>
          <p:nvPr/>
        </p:nvSpPr>
        <p:spPr>
          <a:xfrm>
            <a:off x="1374628" y="4118751"/>
            <a:ext cx="152357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221"/>
            <a:r>
              <a:rPr lang="pt-BR" sz="800" b="1" dirty="0">
                <a:solidFill>
                  <a:prstClr val="white"/>
                </a:solidFill>
                <a:latin typeface="Source Sans 3" panose="020B0303030403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ARENA:  PROJ SAMBA DE CLASSE - ALCIONE</a:t>
            </a:r>
          </a:p>
          <a:p>
            <a:pPr defTabSz="914221"/>
            <a:endParaRPr lang="pt-BR" sz="800" b="1" dirty="0">
              <a:solidFill>
                <a:prstClr val="white"/>
              </a:solidFill>
              <a:latin typeface="Source Sans 3" panose="020B0303030403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defTabSz="914221"/>
            <a:endParaRPr lang="pt-BR" sz="800" b="1" dirty="0">
              <a:solidFill>
                <a:prstClr val="white"/>
              </a:solidFill>
              <a:latin typeface="Source Sans 3" panose="020B0303030403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6691FDB0-10EE-DCED-AADF-9697029E4D3A}"/>
              </a:ext>
            </a:extLst>
          </p:cNvPr>
          <p:cNvSpPr txBox="1"/>
          <p:nvPr/>
        </p:nvSpPr>
        <p:spPr>
          <a:xfrm>
            <a:off x="5666770" y="2025406"/>
            <a:ext cx="1523574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221"/>
            <a:endParaRPr lang="pt-BR" sz="800" b="1" dirty="0">
              <a:solidFill>
                <a:prstClr val="white"/>
              </a:solidFill>
              <a:latin typeface="Source Sans 3" panose="020B0303030403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01C67763-8F60-F26B-43F7-1695456F0643}"/>
              </a:ext>
            </a:extLst>
          </p:cNvPr>
          <p:cNvSpPr txBox="1"/>
          <p:nvPr/>
        </p:nvSpPr>
        <p:spPr>
          <a:xfrm>
            <a:off x="219480" y="2835275"/>
            <a:ext cx="1523574" cy="6014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221"/>
            <a:r>
              <a:rPr lang="pt-BR" sz="1654" b="1" dirty="0">
                <a:solidFill>
                  <a:prstClr val="white"/>
                </a:solidFill>
                <a:latin typeface="Source Sans 3" panose="020B0303030403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PROJETOS ESPECIAIS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E644A982-97D0-5BC0-4266-514C233641F5}"/>
              </a:ext>
            </a:extLst>
          </p:cNvPr>
          <p:cNvSpPr txBox="1"/>
          <p:nvPr/>
        </p:nvSpPr>
        <p:spPr>
          <a:xfrm>
            <a:off x="1374629" y="2025074"/>
            <a:ext cx="13819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221"/>
            <a:r>
              <a:rPr lang="pt-BR" sz="800" b="1" dirty="0">
                <a:solidFill>
                  <a:prstClr val="white"/>
                </a:solidFill>
                <a:latin typeface="Source Sans 3" panose="020B0303030403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CADERNO BAIRROS - COMERCIO</a:t>
            </a:r>
          </a:p>
          <a:p>
            <a:pPr defTabSz="914221"/>
            <a:endParaRPr lang="pt-BR" sz="800" b="1" dirty="0">
              <a:solidFill>
                <a:prstClr val="white"/>
              </a:solidFill>
              <a:latin typeface="Source Sans 3" panose="020B0303030403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84D5BCE2-8DC5-49E8-78C5-EC45FED7F81C}"/>
              </a:ext>
            </a:extLst>
          </p:cNvPr>
          <p:cNvSpPr txBox="1"/>
          <p:nvPr/>
        </p:nvSpPr>
        <p:spPr>
          <a:xfrm>
            <a:off x="5651329" y="2025074"/>
            <a:ext cx="152357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221"/>
            <a:r>
              <a:rPr lang="pt-BR" sz="800" b="1" dirty="0">
                <a:solidFill>
                  <a:prstClr val="white"/>
                </a:solidFill>
                <a:latin typeface="Source Sans 3" panose="020B0303030403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PASCOA</a:t>
            </a:r>
          </a:p>
          <a:p>
            <a:pPr defTabSz="914221"/>
            <a:endParaRPr lang="pt-BR" sz="800" b="1" dirty="0">
              <a:solidFill>
                <a:prstClr val="white"/>
              </a:solidFill>
              <a:latin typeface="Source Sans 3" panose="020B0303030403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defTabSz="914221"/>
            <a:r>
              <a:rPr lang="pt-BR" sz="800" b="1" dirty="0">
                <a:solidFill>
                  <a:prstClr val="white"/>
                </a:solidFill>
                <a:latin typeface="Source Sans 3" panose="020B0303030403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DIA MUNDIAL DA SAUDE</a:t>
            </a:r>
          </a:p>
          <a:p>
            <a:pPr defTabSz="914221"/>
            <a:endParaRPr lang="pt-BR" sz="800" b="1" dirty="0">
              <a:solidFill>
                <a:prstClr val="white"/>
              </a:solidFill>
              <a:latin typeface="Source Sans 3" panose="020B0303030403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defTabSz="914221"/>
            <a:endParaRPr lang="pt-BR" sz="800" b="1" dirty="0">
              <a:solidFill>
                <a:prstClr val="white"/>
              </a:solidFill>
              <a:latin typeface="Source Sans 3" panose="020B0303030403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AD76B204-62C9-118F-ED5E-BC42E0D53400}"/>
              </a:ext>
            </a:extLst>
          </p:cNvPr>
          <p:cNvSpPr txBox="1"/>
          <p:nvPr/>
        </p:nvSpPr>
        <p:spPr>
          <a:xfrm>
            <a:off x="8592441" y="1991025"/>
            <a:ext cx="15235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221"/>
            <a:r>
              <a:rPr lang="pt-BR" sz="800" b="1" dirty="0">
                <a:solidFill>
                  <a:prstClr val="white"/>
                </a:solidFill>
                <a:latin typeface="Source Sans 3" panose="020B0303030403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NAMORADOS</a:t>
            </a:r>
          </a:p>
          <a:p>
            <a:pPr defTabSz="914221"/>
            <a:endParaRPr lang="pt-BR" sz="800" b="1" dirty="0">
              <a:solidFill>
                <a:prstClr val="white"/>
              </a:solidFill>
              <a:latin typeface="Source Sans 3" panose="020B0303030403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defTabSz="914221"/>
            <a:r>
              <a:rPr lang="pt-BR" sz="800" b="1" dirty="0">
                <a:solidFill>
                  <a:prstClr val="white"/>
                </a:solidFill>
                <a:latin typeface="Source Sans 3" panose="020B0303030403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BAHIAFARM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49D8FA8F-DD55-593E-D293-424CE10AE719}"/>
              </a:ext>
            </a:extLst>
          </p:cNvPr>
          <p:cNvSpPr txBox="1"/>
          <p:nvPr/>
        </p:nvSpPr>
        <p:spPr>
          <a:xfrm>
            <a:off x="5675161" y="3787432"/>
            <a:ext cx="152357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221"/>
            <a:r>
              <a:rPr lang="pt-BR" sz="800" b="1" dirty="0">
                <a:solidFill>
                  <a:prstClr val="white"/>
                </a:solidFill>
                <a:latin typeface="Source Sans 3" panose="020B0303030403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ARENA:  PROJ SAMBA DE CLASSE – ALEXANDRE PIRES</a:t>
            </a:r>
          </a:p>
          <a:p>
            <a:pPr defTabSz="914221"/>
            <a:endParaRPr lang="pt-BR" sz="800" b="1" dirty="0">
              <a:solidFill>
                <a:prstClr val="white"/>
              </a:solidFill>
              <a:latin typeface="Source Sans 3" panose="020B0303030403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defTabSz="914221"/>
            <a:endParaRPr lang="pt-BR" sz="800" b="1" dirty="0">
              <a:solidFill>
                <a:prstClr val="white"/>
              </a:solidFill>
              <a:latin typeface="Source Sans 3" panose="020B0303030403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6DEC1CD6-04C7-9902-ECD9-CF8F89050068}"/>
              </a:ext>
            </a:extLst>
          </p:cNvPr>
          <p:cNvSpPr txBox="1"/>
          <p:nvPr/>
        </p:nvSpPr>
        <p:spPr>
          <a:xfrm>
            <a:off x="7034038" y="3777384"/>
            <a:ext cx="152357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221"/>
            <a:r>
              <a:rPr lang="pt-BR" sz="800" b="1" dirty="0">
                <a:solidFill>
                  <a:prstClr val="white"/>
                </a:solidFill>
                <a:latin typeface="Source Sans 3" panose="020B0303030403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ARENA:  PROJ LONG PLAY – PAULO RICARDO E BLITZ</a:t>
            </a:r>
          </a:p>
          <a:p>
            <a:pPr defTabSz="914221"/>
            <a:endParaRPr lang="pt-BR" sz="800" b="1" dirty="0">
              <a:solidFill>
                <a:prstClr val="white"/>
              </a:solidFill>
              <a:latin typeface="Source Sans 3" panose="020B0303030403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defTabSz="914221"/>
            <a:endParaRPr lang="pt-BR" sz="800" b="1" dirty="0">
              <a:solidFill>
                <a:prstClr val="white"/>
              </a:solidFill>
              <a:latin typeface="Source Sans 3" panose="020B0303030403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7F844FF6-4D2C-CA61-6814-3DA2824CDD57}"/>
              </a:ext>
            </a:extLst>
          </p:cNvPr>
          <p:cNvSpPr txBox="1"/>
          <p:nvPr/>
        </p:nvSpPr>
        <p:spPr>
          <a:xfrm>
            <a:off x="7060307" y="4178629"/>
            <a:ext cx="152357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221"/>
            <a:r>
              <a:rPr lang="pt-BR" sz="800" b="1" dirty="0">
                <a:solidFill>
                  <a:prstClr val="white"/>
                </a:solidFill>
                <a:latin typeface="Source Sans 3" panose="020B0303030403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ARENA:  PROJ LONG PLAY – PHOLHAS E THE FIVERS</a:t>
            </a:r>
          </a:p>
          <a:p>
            <a:pPr defTabSz="914221"/>
            <a:endParaRPr lang="pt-BR" sz="800" b="1" dirty="0">
              <a:solidFill>
                <a:prstClr val="white"/>
              </a:solidFill>
              <a:latin typeface="Source Sans 3" panose="020B0303030403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defTabSz="914221"/>
            <a:endParaRPr lang="pt-BR" sz="800" b="1" dirty="0">
              <a:solidFill>
                <a:prstClr val="white"/>
              </a:solidFill>
              <a:latin typeface="Source Sans 3" panose="020B0303030403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64A80E43-42B3-B2EE-7D85-9D0E95992179}"/>
              </a:ext>
            </a:extLst>
          </p:cNvPr>
          <p:cNvSpPr txBox="1"/>
          <p:nvPr/>
        </p:nvSpPr>
        <p:spPr>
          <a:xfrm>
            <a:off x="7059685" y="4587315"/>
            <a:ext cx="15235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221"/>
            <a:r>
              <a:rPr lang="pt-BR" sz="800" b="1" dirty="0">
                <a:solidFill>
                  <a:prstClr val="white"/>
                </a:solidFill>
                <a:latin typeface="Source Sans 3" panose="020B0303030403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ARENA:  SAMUEL ROSA</a:t>
            </a:r>
          </a:p>
          <a:p>
            <a:pPr defTabSz="914221"/>
            <a:endParaRPr lang="pt-BR" sz="800" b="1" dirty="0">
              <a:solidFill>
                <a:prstClr val="white"/>
              </a:solidFill>
              <a:latin typeface="Source Sans 3" panose="020B0303030403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defTabSz="914221"/>
            <a:endParaRPr lang="pt-BR" sz="800" b="1" dirty="0">
              <a:solidFill>
                <a:prstClr val="white"/>
              </a:solidFill>
              <a:latin typeface="Source Sans 3" panose="020B0303030403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95135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Tela de computador com texto preto sobre fundo azul&#10;&#10;O conteúdo gerado por IA pode estar incorreto.">
            <a:extLst>
              <a:ext uri="{FF2B5EF4-FFF2-40B4-BE49-F238E27FC236}">
                <a16:creationId xmlns:a16="http://schemas.microsoft.com/office/drawing/2014/main" id="{EA294F04-F026-6C5A-749A-530A71A433F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394" y="14654"/>
            <a:ext cx="10078157" cy="5668963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8553FDFA-DCAC-286F-601D-3DC3AAE030CD}"/>
              </a:ext>
            </a:extLst>
          </p:cNvPr>
          <p:cNvSpPr txBox="1"/>
          <p:nvPr/>
        </p:nvSpPr>
        <p:spPr>
          <a:xfrm>
            <a:off x="4221754" y="2034464"/>
            <a:ext cx="152357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221"/>
            <a:r>
              <a:rPr lang="pt-BR" sz="800" b="1" dirty="0">
                <a:solidFill>
                  <a:prstClr val="white"/>
                </a:solidFill>
                <a:latin typeface="Source Sans 3" panose="020B0303030403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A TARDE MUNICIPIOS  ANIVERSARIO DE CAMAÇARI</a:t>
            </a:r>
          </a:p>
          <a:p>
            <a:pPr defTabSz="914221"/>
            <a:endParaRPr lang="pt-BR" sz="800" b="1" dirty="0">
              <a:solidFill>
                <a:prstClr val="white"/>
              </a:solidFill>
              <a:latin typeface="Source Sans 3" panose="020B0303030403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defTabSz="914221"/>
            <a:endParaRPr lang="pt-BR" sz="800" b="1" dirty="0">
              <a:solidFill>
                <a:prstClr val="white"/>
              </a:solidFill>
              <a:latin typeface="Source Sans 3" panose="020B0303030403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BC14C738-CD3A-CE0E-1657-DD720BB44FB1}"/>
              </a:ext>
            </a:extLst>
          </p:cNvPr>
          <p:cNvSpPr txBox="1"/>
          <p:nvPr/>
        </p:nvSpPr>
        <p:spPr>
          <a:xfrm>
            <a:off x="7015812" y="4241843"/>
            <a:ext cx="132494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221"/>
            <a:endParaRPr lang="pt-BR" sz="800" b="1" dirty="0">
              <a:solidFill>
                <a:prstClr val="white"/>
              </a:solidFill>
              <a:latin typeface="Source Sans 3" panose="020B0303030403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defTabSz="914221"/>
            <a:r>
              <a:rPr lang="pt-BR" sz="800" b="1" dirty="0">
                <a:solidFill>
                  <a:prstClr val="white"/>
                </a:solidFill>
                <a:latin typeface="Source Sans 3" panose="020B0303030403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 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F52E1B5C-6CDA-03F7-74E6-8A20D44E0C81}"/>
              </a:ext>
            </a:extLst>
          </p:cNvPr>
          <p:cNvSpPr txBox="1"/>
          <p:nvPr/>
        </p:nvSpPr>
        <p:spPr>
          <a:xfrm>
            <a:off x="8448062" y="3657895"/>
            <a:ext cx="160634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221"/>
            <a:r>
              <a:rPr lang="pt-BR" sz="800" b="1" dirty="0">
                <a:solidFill>
                  <a:prstClr val="white"/>
                </a:solidFill>
                <a:latin typeface="Source Sans 3" panose="020B0303030403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FENAGRO </a:t>
            </a:r>
          </a:p>
          <a:p>
            <a:pPr defTabSz="914221"/>
            <a:endParaRPr lang="pt-BR" sz="800" b="1" dirty="0">
              <a:solidFill>
                <a:prstClr val="white"/>
              </a:solidFill>
              <a:latin typeface="Source Sans 3" panose="020B0303030403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defTabSz="914221"/>
            <a:r>
              <a:rPr lang="pt-BR" sz="800" b="1" dirty="0">
                <a:solidFill>
                  <a:prstClr val="white"/>
                </a:solidFill>
                <a:latin typeface="Source Sans 3" panose="020B0303030403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CASA DO PAPAI NOEL (FENAGRO)</a:t>
            </a:r>
          </a:p>
          <a:p>
            <a:pPr defTabSz="914221"/>
            <a:endParaRPr lang="pt-BR" sz="800" b="1" dirty="0">
              <a:solidFill>
                <a:prstClr val="white"/>
              </a:solidFill>
              <a:latin typeface="Source Sans 3" panose="020B0303030403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defTabSz="914221"/>
            <a:r>
              <a:rPr lang="pt-BR" sz="800" b="1" dirty="0">
                <a:solidFill>
                  <a:prstClr val="white"/>
                </a:solidFill>
                <a:latin typeface="Source Sans 3" panose="020B0303030403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PROJETO VERÃO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C57A2D49-1227-A813-6064-49B0E4717099}"/>
              </a:ext>
            </a:extLst>
          </p:cNvPr>
          <p:cNvSpPr txBox="1"/>
          <p:nvPr/>
        </p:nvSpPr>
        <p:spPr>
          <a:xfrm>
            <a:off x="6961654" y="3673281"/>
            <a:ext cx="143326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221"/>
            <a:r>
              <a:rPr lang="pt-BR" sz="800" b="1" dirty="0">
                <a:solidFill>
                  <a:prstClr val="white"/>
                </a:solidFill>
                <a:latin typeface="Source Sans 3" panose="020B0303030403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TRAVESSIA MAR GRANDE X SALVADOR </a:t>
            </a:r>
          </a:p>
          <a:p>
            <a:pPr defTabSz="914221"/>
            <a:endParaRPr lang="pt-BR" sz="800" b="1" dirty="0">
              <a:solidFill>
                <a:prstClr val="white"/>
              </a:solidFill>
              <a:latin typeface="Source Sans 3" panose="020B0303030403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defTabSz="914221"/>
            <a:r>
              <a:rPr lang="pt-BR" sz="800" b="1" dirty="0">
                <a:solidFill>
                  <a:prstClr val="white"/>
                </a:solidFill>
                <a:latin typeface="Source Sans 3" panose="020B0303030403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CAPÃO IN BLUES </a:t>
            </a:r>
          </a:p>
          <a:p>
            <a:pPr defTabSz="914221"/>
            <a:endParaRPr lang="pt-BR" sz="800" b="1" dirty="0">
              <a:solidFill>
                <a:prstClr val="white"/>
              </a:solidFill>
              <a:latin typeface="Source Sans 3" panose="020B0303030403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defTabSz="914221"/>
            <a:r>
              <a:rPr lang="pt-BR" sz="800" b="1" dirty="0">
                <a:solidFill>
                  <a:prstClr val="white"/>
                </a:solidFill>
                <a:latin typeface="Source Sans 3" panose="020B0303030403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PREMIO JOVEM JORNALISTA</a:t>
            </a:r>
          </a:p>
          <a:p>
            <a:pPr defTabSz="914221"/>
            <a:endParaRPr lang="pt-BR" sz="800" b="1" dirty="0">
              <a:solidFill>
                <a:prstClr val="white"/>
              </a:solidFill>
              <a:latin typeface="Source Sans 3" panose="020B0303030403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95A52014-2B25-6C9D-3C9C-A489E60A0633}"/>
              </a:ext>
            </a:extLst>
          </p:cNvPr>
          <p:cNvSpPr txBox="1"/>
          <p:nvPr/>
        </p:nvSpPr>
        <p:spPr>
          <a:xfrm>
            <a:off x="5602557" y="2034463"/>
            <a:ext cx="143326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221"/>
            <a:r>
              <a:rPr lang="pt-BR" sz="800" b="1" dirty="0">
                <a:solidFill>
                  <a:prstClr val="white"/>
                </a:solidFill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15/10 113 ANOS GRUPO A TARDE</a:t>
            </a:r>
          </a:p>
          <a:p>
            <a:pPr defTabSz="914221"/>
            <a:endParaRPr lang="pt-BR" sz="800" b="1" dirty="0">
              <a:solidFill>
                <a:prstClr val="white"/>
              </a:solidFill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defTabSz="914221"/>
            <a:r>
              <a:rPr lang="pt-BR" sz="800" b="1" dirty="0">
                <a:solidFill>
                  <a:prstClr val="white"/>
                </a:solidFill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18/18 ANIVERSÁRIO MASSA</a:t>
            </a:r>
          </a:p>
          <a:p>
            <a:pPr defTabSz="914221"/>
            <a:endParaRPr lang="pt-BR" sz="800" b="1" dirty="0">
              <a:solidFill>
                <a:prstClr val="white"/>
              </a:solidFill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defTabSz="914221"/>
            <a:endParaRPr lang="pt-BR" sz="800" b="1" dirty="0">
              <a:solidFill>
                <a:prstClr val="white"/>
              </a:solidFill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pic>
        <p:nvPicPr>
          <p:cNvPr id="2" name="Imagem 1" descr="Linha do tempo&#10;&#10;O conteúdo gerado por IA pode estar incorreto.">
            <a:extLst>
              <a:ext uri="{FF2B5EF4-FFF2-40B4-BE49-F238E27FC236}">
                <a16:creationId xmlns:a16="http://schemas.microsoft.com/office/drawing/2014/main" id="{64545974-E16F-8288-91AB-6E54D5FC3B7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6285" t="3955" r="-1" b="81490"/>
          <a:stretch>
            <a:fillRect/>
          </a:stretch>
        </p:blipFill>
        <p:spPr>
          <a:xfrm>
            <a:off x="5701850" y="231136"/>
            <a:ext cx="4405701" cy="825102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9A15D6A9-D387-4380-8F88-53A1291238A0}"/>
              </a:ext>
            </a:extLst>
          </p:cNvPr>
          <p:cNvSpPr txBox="1"/>
          <p:nvPr/>
        </p:nvSpPr>
        <p:spPr>
          <a:xfrm>
            <a:off x="5582550" y="3680191"/>
            <a:ext cx="143326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221"/>
            <a:r>
              <a:rPr lang="pt-BR" sz="800" b="1" dirty="0">
                <a:solidFill>
                  <a:prstClr val="white"/>
                </a:solidFill>
                <a:latin typeface="Source Sans 3" panose="020B0303030403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FESTIVAL A TARDE FM</a:t>
            </a:r>
          </a:p>
          <a:p>
            <a:pPr defTabSz="914221"/>
            <a:endParaRPr lang="pt-BR" sz="800" b="1" dirty="0">
              <a:solidFill>
                <a:prstClr val="white"/>
              </a:solidFill>
              <a:latin typeface="Source Sans 3" panose="020B0303030403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FFBE5B1-2FD3-F312-BA8A-5AB6A1ED2DA7}"/>
              </a:ext>
            </a:extLst>
          </p:cNvPr>
          <p:cNvSpPr txBox="1"/>
          <p:nvPr/>
        </p:nvSpPr>
        <p:spPr>
          <a:xfrm>
            <a:off x="2840951" y="2034463"/>
            <a:ext cx="15235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221"/>
            <a:r>
              <a:rPr lang="pt-BR" sz="800" b="1" dirty="0">
                <a:solidFill>
                  <a:prstClr val="white"/>
                </a:solidFill>
                <a:latin typeface="Source Sans 3" panose="020B0303030403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DIA IRMÃ DULCE</a:t>
            </a:r>
          </a:p>
          <a:p>
            <a:pPr defTabSz="914221"/>
            <a:endParaRPr lang="pt-BR" sz="800" b="1" dirty="0">
              <a:solidFill>
                <a:prstClr val="white"/>
              </a:solidFill>
              <a:latin typeface="Source Sans 3" panose="020B0303030403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defTabSz="914221"/>
            <a:endParaRPr lang="pt-BR" sz="800" b="1" dirty="0">
              <a:solidFill>
                <a:prstClr val="white"/>
              </a:solidFill>
              <a:latin typeface="Source Sans 3" panose="020B0303030403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5DF952E9-0B02-66FE-6C53-E05CB10F86EE}"/>
              </a:ext>
            </a:extLst>
          </p:cNvPr>
          <p:cNvSpPr txBox="1"/>
          <p:nvPr/>
        </p:nvSpPr>
        <p:spPr>
          <a:xfrm>
            <a:off x="1354633" y="3718365"/>
            <a:ext cx="15235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221"/>
            <a:r>
              <a:rPr lang="pt-BR" sz="800" b="1" dirty="0">
                <a:solidFill>
                  <a:prstClr val="white"/>
                </a:solidFill>
                <a:latin typeface="Source Sans 3" panose="020B0303030403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COPA DO MUNDO</a:t>
            </a:r>
          </a:p>
          <a:p>
            <a:pPr defTabSz="914221"/>
            <a:endParaRPr lang="pt-BR" sz="800" b="1" dirty="0">
              <a:solidFill>
                <a:prstClr val="white"/>
              </a:solidFill>
              <a:latin typeface="Source Sans 3" panose="020B0303030403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defTabSz="914221"/>
            <a:endParaRPr lang="pt-BR" sz="800" b="1" dirty="0">
              <a:solidFill>
                <a:prstClr val="white"/>
              </a:solidFill>
              <a:latin typeface="Source Sans 3" panose="020B0303030403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FDA23BD6-8281-0244-09D2-C066E5E54506}"/>
              </a:ext>
            </a:extLst>
          </p:cNvPr>
          <p:cNvSpPr txBox="1"/>
          <p:nvPr/>
        </p:nvSpPr>
        <p:spPr>
          <a:xfrm>
            <a:off x="7048111" y="2034463"/>
            <a:ext cx="1523574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221"/>
            <a:r>
              <a:rPr lang="pt-BR" sz="800" b="1" dirty="0">
                <a:solidFill>
                  <a:prstClr val="white"/>
                </a:solidFill>
                <a:latin typeface="Source Sans 3" panose="020B0303030403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FENAGRO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809583BC-8280-9F9D-3F0A-6B8142461767}"/>
              </a:ext>
            </a:extLst>
          </p:cNvPr>
          <p:cNvSpPr txBox="1"/>
          <p:nvPr/>
        </p:nvSpPr>
        <p:spPr>
          <a:xfrm>
            <a:off x="219480" y="2835275"/>
            <a:ext cx="1523574" cy="6014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221"/>
            <a:r>
              <a:rPr lang="pt-BR" sz="1654" b="1" dirty="0">
                <a:solidFill>
                  <a:prstClr val="white"/>
                </a:solidFill>
                <a:latin typeface="Source Sans 3" panose="020B0303030403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PROJETOS ESPECIAIS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"/>
            <a:ext cx="10075684" cy="566928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ítulo 21">
            <a:extLst>
              <a:ext uri="{FF2B5EF4-FFF2-40B4-BE49-F238E27FC236}">
                <a16:creationId xmlns:a16="http://schemas.microsoft.com/office/drawing/2014/main" id="{C78EA48E-FCC9-D165-CB86-41D860CB4B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24" name="Imagem 23">
            <a:extLst>
              <a:ext uri="{FF2B5EF4-FFF2-40B4-BE49-F238E27FC236}">
                <a16:creationId xmlns:a16="http://schemas.microsoft.com/office/drawing/2014/main" id="{1DA7C6A0-0129-CB4C-27A5-652E3E3684E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0125982" cy="567055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"/>
            <a:ext cx="10075684" cy="566928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m 20">
            <a:extLst>
              <a:ext uri="{FF2B5EF4-FFF2-40B4-BE49-F238E27FC236}">
                <a16:creationId xmlns:a16="http://schemas.microsoft.com/office/drawing/2014/main" id="{AF202E16-5B42-9B3F-4F8A-021CB220237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-12700"/>
            <a:ext cx="10083800" cy="568325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"/>
            <a:ext cx="10075684" cy="5669635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m 18">
            <a:extLst>
              <a:ext uri="{FF2B5EF4-FFF2-40B4-BE49-F238E27FC236}">
                <a16:creationId xmlns:a16="http://schemas.microsoft.com/office/drawing/2014/main" id="{1E3009D7-4E08-2B08-9A98-C71308B33BE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0083800" cy="567055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"/>
            <a:ext cx="10075684" cy="566928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m 13">
            <a:extLst>
              <a:ext uri="{FF2B5EF4-FFF2-40B4-BE49-F238E27FC236}">
                <a16:creationId xmlns:a16="http://schemas.microsoft.com/office/drawing/2014/main" id="{F195B4FC-938D-606A-EAD7-BD7FF39C642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0083800" cy="5703969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"/>
            <a:ext cx="10075684" cy="5669635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:a16="http://schemas.microsoft.com/office/drawing/2014/main" id="{26C6A3B0-55FE-C3B0-4398-3D991D1887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E27E81ED-3526-FE6A-B754-22B1755240F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-1"/>
            <a:ext cx="10083800" cy="567972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319</TotalTime>
  <Words>257</Words>
  <Application>Microsoft Macintosh PowerPoint</Application>
  <PresentationFormat>Personalizar</PresentationFormat>
  <Paragraphs>86</Paragraphs>
  <Slides>35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35</vt:i4>
      </vt:variant>
    </vt:vector>
  </HeadingPairs>
  <TitlesOfParts>
    <vt:vector size="40" baseType="lpstr">
      <vt:lpstr>Aptos</vt:lpstr>
      <vt:lpstr>Arial Black</vt:lpstr>
      <vt:lpstr>Cambria</vt:lpstr>
      <vt:lpstr>Source Sans 3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Tatiane Couto dos Santos</dc:creator>
  <cp:lastModifiedBy>Tatiane Santos</cp:lastModifiedBy>
  <cp:revision>9</cp:revision>
  <dcterms:created xsi:type="dcterms:W3CDTF">2025-09-16T20:35:24Z</dcterms:created>
  <dcterms:modified xsi:type="dcterms:W3CDTF">2026-01-09T14:52:40Z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2025-08-06T00:00:00Z</vt:filetime>
  </property>
  <property fmtid="{D5CDD505-2E9C-101B-9397-08002B2CF9AE}" pid="3" name="Creator">
    <vt:lpwstr>Impress</vt:lpwstr>
  </property>
  <property fmtid="{D5CDD505-2E9C-101B-9397-08002B2CF9AE}" pid="4" name="Producer">
    <vt:lpwstr>LibreOffice 25.2.4.3 (X86_64) / LibreOffice Community</vt:lpwstr>
  </property>
  <property fmtid="{D5CDD505-2E9C-101B-9397-08002B2CF9AE}" pid="5" name="LastSaved">
    <vt:filetime>2025-08-06T00:00:00Z</vt:filetime>
  </property>
</Properties>
</file>